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597" autoAdjust="0"/>
  </p:normalViewPr>
  <p:slideViewPr>
    <p:cSldViewPr>
      <p:cViewPr varScale="1">
        <p:scale>
          <a:sx n="91" d="100"/>
          <a:sy n="91" d="100"/>
        </p:scale>
        <p:origin x="210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5C9141-8E4F-4250-A796-63A50EABB172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577731-BE32-4C86-AB6B-B991B76F6D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813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Here's a description of what this code does: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Pick a random k-letter sequence from the entire file/string to start generating random text. This is the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Find each occurrence of this </a:t>
            </a:r>
            <a:r>
              <a:rPr lang="en-US" sz="1200" b="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seed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(random k-letter sequence) and record the character that follows it in list.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Pick one of these following-characters at random, use it to build the random text, and make it the last character of the k-letter sequence used to repeat the process, where the first k-1 letters come from the seed.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Repeat until enough random text is generated. Make sure not to run off the end of the file/string -- which could happen if the seed occurs as the last k-characters, for example.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577731-BE32-4C86-AB6B-B991B76F6D1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21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577731-BE32-4C86-AB6B-B991B76F6D1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87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577731-BE32-4C86-AB6B-B991B76F6D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1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577731-BE32-4C86-AB6B-B991B76F6D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97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577731-BE32-4C86-AB6B-B991B76F6D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18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577731-BE32-4C86-AB6B-B991B76F6D1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003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577731-BE32-4C86-AB6B-B991B76F6D1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742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4998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029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0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 defTabSz="457200">
              <a:defRPr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532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51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24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440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55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63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360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59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3000">
              <a:schemeClr val="tx2">
                <a:lumMod val="60000"/>
                <a:lumOff val="40000"/>
              </a:schemeClr>
            </a:gs>
            <a:gs pos="96000">
              <a:schemeClr val="tx2">
                <a:lumMod val="40000"/>
                <a:lumOff val="60000"/>
              </a:schemeClr>
            </a:gs>
            <a:gs pos="100000">
              <a:schemeClr val="tx2">
                <a:lumMod val="20000"/>
                <a:lumOff val="8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7571"/>
            <a:ext cx="8229600" cy="7778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815447"/>
            <a:ext cx="8229600" cy="554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D7552-496A-43B2-B46E-8CA2EDA594ED}" type="datetimeFigureOut">
              <a:rPr lang="en-US" smtClean="0"/>
              <a:t>9/30/2013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B5C3B-F162-4741-971C-23180F537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500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95400"/>
            <a:ext cx="7772400" cy="1470025"/>
          </a:xfrm>
        </p:spPr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Compsci</a:t>
            </a:r>
            <a:r>
              <a:rPr lang="en-US" dirty="0" smtClean="0">
                <a:solidFill>
                  <a:schemeClr val="bg1"/>
                </a:solidFill>
              </a:rPr>
              <a:t> 201 </a:t>
            </a:r>
            <a:r>
              <a:rPr lang="en-US" dirty="0" smtClean="0">
                <a:solidFill>
                  <a:schemeClr val="bg1"/>
                </a:solidFill>
              </a:rPr>
              <a:t>Recitation 6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00400"/>
            <a:ext cx="6400800" cy="1752600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Professor Peck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Jimmy Wei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10/4/2013</a:t>
            </a:r>
            <a:endParaRPr lang="en-US" dirty="0" smtClean="0">
              <a:solidFill>
                <a:schemeClr val="bg1"/>
              </a:solidFill>
            </a:endParaRPr>
          </a:p>
          <a:p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454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Have a good weekend!</a:t>
            </a:r>
            <a:endParaRPr lang="en-US" dirty="0"/>
          </a:p>
        </p:txBody>
      </p:sp>
      <p:pic>
        <p:nvPicPr>
          <p:cNvPr id="6" name="It Was The Best Of Times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271588"/>
            <a:ext cx="8229600" cy="4629150"/>
          </a:xfrm>
        </p:spPr>
      </p:pic>
    </p:spTree>
    <p:extLst>
      <p:ext uri="{BB962C8B-B14F-4D97-AF65-F5344CB8AC3E}">
        <p14:creationId xmlns:p14="http://schemas.microsoft.com/office/powerpoint/2010/main" val="1786638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In this Recitation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Markov!</a:t>
            </a:r>
          </a:p>
          <a:p>
            <a:r>
              <a:rPr lang="en-US" sz="3600" dirty="0"/>
              <a:t>Google form: http://goo.gl/37AmxH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39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If you haven’t yet, </a:t>
            </a:r>
            <a:r>
              <a:rPr lang="en-US" dirty="0" err="1" smtClean="0"/>
              <a:t>snarf</a:t>
            </a:r>
            <a:r>
              <a:rPr lang="en-US" dirty="0" smtClean="0"/>
              <a:t> Markov</a:t>
            </a:r>
          </a:p>
          <a:p>
            <a:r>
              <a:rPr lang="en-US" dirty="0" smtClean="0"/>
              <a:t>Look at the main method in MarkovMain.java</a:t>
            </a:r>
          </a:p>
          <a:p>
            <a:r>
              <a:rPr lang="en-US" dirty="0" smtClean="0"/>
              <a:t>We will implement a new subclass of </a:t>
            </a:r>
            <a:r>
              <a:rPr lang="en-US" dirty="0" err="1" smtClean="0"/>
              <a:t>AbstractModel</a:t>
            </a:r>
            <a:r>
              <a:rPr lang="en-US" dirty="0" smtClean="0"/>
              <a:t> called </a:t>
            </a:r>
            <a:r>
              <a:rPr lang="en-US" dirty="0" err="1" smtClean="0"/>
              <a:t>MapMarkovModel</a:t>
            </a:r>
            <a:r>
              <a:rPr lang="en-US" dirty="0" smtClean="0"/>
              <a:t>, then we will change the main method as follows: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Answer #1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2400" y="3585899"/>
            <a:ext cx="4343400" cy="1752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public 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static void main(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String[]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args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{</a:t>
            </a: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IModel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model = new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MarkovModel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();</a:t>
            </a: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SimpleViewer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view = new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SimpleViewer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();</a:t>
            </a: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view.setModel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(model);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0" y="4603751"/>
            <a:ext cx="4343400" cy="1752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public 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static void main(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String[]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args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{</a:t>
            </a: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IModel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model = new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MapMarkovModel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();</a:t>
            </a: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SimpleViewer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view = new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SimpleViewer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();</a:t>
            </a: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view.setModel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(model);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Bent-Up Arrow 7"/>
          <p:cNvSpPr/>
          <p:nvPr/>
        </p:nvSpPr>
        <p:spPr>
          <a:xfrm rot="5400000">
            <a:off x="3505200" y="5314843"/>
            <a:ext cx="609600" cy="1066800"/>
          </a:xfrm>
          <a:prstGeom prst="bentUpArrow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56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Here some of the code for the brute() method in </a:t>
            </a:r>
            <a:r>
              <a:rPr lang="en-US" dirty="0" err="1" smtClean="0"/>
              <a:t>MarkovModel</a:t>
            </a:r>
            <a:r>
              <a:rPr lang="en-US" dirty="0" smtClean="0"/>
              <a:t>; use it to answer #2-5: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09650" y="1981200"/>
            <a:ext cx="7124700" cy="44958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public void brute(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k,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numLetters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start =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myRandom.nextInt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myString.length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– k + 1);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String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myString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.substring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(start, start + k);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String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wrapAroundString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myString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myString.substring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(0, k);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ArrayList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&lt;Character&gt; list = new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ArrayList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&lt;Character&gt;();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=0;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&lt;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numLetters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++)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list.clear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0;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while ( 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wrapAroundString.indexOf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)) != -1 &amp;&amp;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&lt;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myString.length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())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char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wrapAroundString.charAt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+ k);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list.add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++;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}</a:t>
            </a: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// more code below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2879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 </a:t>
            </a:r>
            <a:r>
              <a:rPr lang="en-US" dirty="0" err="1" smtClean="0"/>
              <a:t>MapMarkovModel</a:t>
            </a:r>
            <a:r>
              <a:rPr lang="en-US" dirty="0" smtClean="0"/>
              <a:t>, you will create a map with String keys and </a:t>
            </a:r>
            <a:r>
              <a:rPr lang="en-US" dirty="0" err="1" smtClean="0"/>
              <a:t>ArrayList</a:t>
            </a:r>
            <a:r>
              <a:rPr lang="en-US" dirty="0" smtClean="0"/>
              <a:t>&lt;String&gt; values, with the keys representing n-grams in the file and values representing n-grams following those keys.</a:t>
            </a:r>
          </a:p>
          <a:p>
            <a:r>
              <a:rPr lang="en-US" dirty="0" smtClean="0"/>
              <a:t>Use the following sample map generation code to answer #6-9: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09650" y="4419600"/>
            <a:ext cx="7124700" cy="2286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j=0; j&lt;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myString.length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(); j++)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String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ngram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=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myWrapAroundString.substring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(j,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j+k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if (!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myMap.containsKey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ngram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))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myMap.put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ngram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new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ArrayList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&lt;String&gt;());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ArrayList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&lt;String&gt; list =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myMap.get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ngram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list.add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(VALUE_NEEDED_HERE);</a:t>
            </a: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3155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assignment will also have you implement the </a:t>
            </a:r>
            <a:r>
              <a:rPr lang="en-US" dirty="0" err="1" smtClean="0"/>
              <a:t>WordNgram</a:t>
            </a:r>
            <a:r>
              <a:rPr lang="en-US" dirty="0" smtClean="0"/>
              <a:t> class representing a sequence of k words (i.e. a word k-gram)</a:t>
            </a:r>
          </a:p>
          <a:p>
            <a:r>
              <a:rPr lang="en-US" dirty="0" smtClean="0"/>
              <a:t>Below is a possible implementation of equals() in </a:t>
            </a:r>
            <a:r>
              <a:rPr lang="en-US" dirty="0" err="1" smtClean="0"/>
              <a:t>WordNgram</a:t>
            </a:r>
            <a:r>
              <a:rPr lang="en-US" dirty="0" smtClean="0"/>
              <a:t>; use it to answer #10-13: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009650" y="3505200"/>
            <a:ext cx="7124700" cy="285115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public class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WordNgram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private String[]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myWords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public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boolean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equals(Object o)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WordNgram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other = 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WordNgram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 o;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for 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k=0; k&lt;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myWords.length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; k++) {</a:t>
            </a:r>
          </a:p>
          <a:p>
            <a:pPr>
              <a:tabLst>
                <a:tab pos="461963" algn="l"/>
                <a:tab pos="914400" algn="l"/>
                <a:tab pos="1377950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if (!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myWords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[k].equals(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other.myWords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[k])) { 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return false; }</a:t>
            </a:r>
          </a:p>
          <a:p>
            <a:pPr>
              <a:tabLst>
                <a:tab pos="461963" algn="l"/>
                <a:tab pos="914400" algn="l"/>
                <a:tab pos="1377950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}</a:t>
            </a:r>
          </a:p>
          <a:p>
            <a:pPr>
              <a:tabLst>
                <a:tab pos="461963" algn="l"/>
                <a:tab pos="914400" algn="l"/>
                <a:tab pos="1377950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return true;</a:t>
            </a:r>
          </a:p>
          <a:p>
            <a:pPr>
              <a:tabLst>
                <a:tab pos="461963" algn="l"/>
                <a:tab pos="914400" algn="l"/>
                <a:tab pos="1377950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</a:p>
          <a:p>
            <a:pPr>
              <a:tabLst>
                <a:tab pos="461963" algn="l"/>
                <a:tab pos="914400" algn="l"/>
                <a:tab pos="1377950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4424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 we know, since we are implementing equals() we must also implement </a:t>
            </a:r>
            <a:r>
              <a:rPr lang="en-US" dirty="0" err="1" smtClean="0"/>
              <a:t>hashCode</a:t>
            </a:r>
            <a:r>
              <a:rPr lang="en-US" dirty="0" smtClean="0"/>
              <a:t>()</a:t>
            </a:r>
          </a:p>
          <a:p>
            <a:r>
              <a:rPr lang="en-US" dirty="0" smtClean="0"/>
              <a:t>Below is our default implementation for the </a:t>
            </a:r>
            <a:r>
              <a:rPr lang="en-US" dirty="0" err="1" smtClean="0"/>
              <a:t>hashCode</a:t>
            </a:r>
            <a:r>
              <a:rPr lang="en-US" dirty="0" smtClean="0"/>
              <a:t>() method; use it to answer #14</a:t>
            </a:r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09650" y="4038600"/>
            <a:ext cx="7124700" cy="990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public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hashCode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return 15;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938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Here is another implementation of </a:t>
            </a:r>
            <a:r>
              <a:rPr lang="en-US" dirty="0" err="1" smtClean="0"/>
              <a:t>hashCode</a:t>
            </a:r>
            <a:r>
              <a:rPr lang="en-US" dirty="0" smtClean="0"/>
              <a:t>(); use it to answer #15: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What if we replaced the body of the for loop with this line? Answer #16: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09650" y="1905000"/>
            <a:ext cx="7124700" cy="20574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public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hashCode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sum = 0;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(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k=0; k&lt;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myWords.length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; k++) {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sum +=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myWords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[k].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hashCode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();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</a:p>
          <a:p>
            <a:pPr>
              <a:tabLst>
                <a:tab pos="461963" algn="l"/>
              </a:tabLst>
            </a:pP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return sum;</a:t>
            </a:r>
          </a:p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}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09650" y="5562600"/>
            <a:ext cx="7124700" cy="4572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tabLst>
                <a:tab pos="461963" algn="l"/>
              </a:tabLst>
            </a:pP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sum = 100 * sum +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myWords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[k].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hashCode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();</a:t>
            </a:r>
            <a:r>
              <a:rPr lang="en-US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</a:t>
            </a:r>
            <a:endParaRPr lang="en-US" dirty="0" smtClean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2767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Markov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you’ve made it this far, you’re almost done! One last question—answer #17!</a:t>
            </a:r>
          </a:p>
          <a:p>
            <a:r>
              <a:rPr lang="en-US" dirty="0" smtClean="0"/>
              <a:t>Once you finish, submit the Google form to get credit for today’s recitation!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52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1866</TotalTime>
  <Words>401</Words>
  <Application>Microsoft Office PowerPoint</Application>
  <PresentationFormat>On-screen Show (4:3)</PresentationFormat>
  <Paragraphs>113</Paragraphs>
  <Slides>10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Compsci 201 Recitation 6</vt:lpstr>
      <vt:lpstr>In this Recitation</vt:lpstr>
      <vt:lpstr>Markov</vt:lpstr>
      <vt:lpstr>Markov</vt:lpstr>
      <vt:lpstr>Markov</vt:lpstr>
      <vt:lpstr>Markov</vt:lpstr>
      <vt:lpstr>Markov</vt:lpstr>
      <vt:lpstr>Markov</vt:lpstr>
      <vt:lpstr>Markov</vt:lpstr>
      <vt:lpstr>Have a good weekend!</vt:lpstr>
    </vt:vector>
  </TitlesOfParts>
  <Company>Cisco Systems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Compsci 201 Midterm 2 Review</dc:title>
  <dc:creator>James Wei (jamwei)</dc:creator>
  <cp:lastModifiedBy>James Wei</cp:lastModifiedBy>
  <cp:revision>92</cp:revision>
  <dcterms:created xsi:type="dcterms:W3CDTF">2013-03-26T16:02:40Z</dcterms:created>
  <dcterms:modified xsi:type="dcterms:W3CDTF">2013-09-30T22:24:19Z</dcterms:modified>
</cp:coreProperties>
</file>

<file path=docProps/thumbnail.jpeg>
</file>